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11" r:id="rId5"/>
    <p:sldId id="506" r:id="rId6"/>
    <p:sldId id="508" r:id="rId7"/>
    <p:sldId id="427" r:id="rId8"/>
  </p:sldIdLst>
  <p:sldSz cx="12192000" cy="6858000"/>
  <p:notesSz cx="6858000" cy="9144000"/>
  <p:embeddedFontLst>
    <p:embeddedFont>
      <p:font typeface="方正楷体_GBK" panose="03000509000000000000" pitchFamily="65" charset="-122"/>
      <p:regular r:id="rId9"/>
    </p:embeddedFont>
    <p:embeddedFont>
      <p:font typeface="NEU-HZ" panose="02010600010101010101" pitchFamily="2" charset="-122"/>
      <p:regular r:id="rId10"/>
      <p:italic r:id="rId11"/>
    </p:embeddedFon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NEU-XT" panose="02020503000000020003" pitchFamily="18" charset="-122"/>
      <p:regular r:id="rId16"/>
    </p:embeddedFont>
    <p:embeddedFont>
      <p:font typeface="方正仿宋_GBK" panose="03000509000000000000" pitchFamily="65" charset="-122"/>
      <p:regular r:id="rId17"/>
    </p:embeddedFont>
    <p:embeddedFont>
      <p:font typeface="NEU-BZ" panose="02010600010101010101" pitchFamily="2" charset="-122"/>
      <p:regular r:id="rId18"/>
      <p:bold r:id="rId19"/>
      <p:italic r:id="rId20"/>
      <p:boldItalic r:id="rId21"/>
    </p:embeddedFont>
    <p:embeddedFont>
      <p:font typeface="方正宋黑_GBK" panose="03000509000000000000" pitchFamily="65" charset="-122"/>
      <p:regular r:id="rId22"/>
    </p:embeddedFont>
    <p:embeddedFont>
      <p:font typeface="方正小标宋_GBK" panose="03000509000000000000" pitchFamily="65" charset="-122"/>
      <p:regular r:id="rId23"/>
    </p:embeddedFont>
    <p:embeddedFont>
      <p:font typeface="方正隶变_GBK" panose="03000509000000000000" pitchFamily="65" charset="-122"/>
      <p:regular r:id="rId24"/>
    </p:embeddedFont>
    <p:embeddedFont>
      <p:font typeface="方正书宋_GBK" panose="03000509000000000000" pitchFamily="65" charset="-122"/>
      <p:regular r:id="rId25"/>
    </p:embeddedFont>
    <p:embeddedFont>
      <p:font typeface="微软雅黑" panose="020B0503020204020204" pitchFamily="34" charset="-122"/>
      <p:regular r:id="rId26"/>
      <p:bold r:id="rId27"/>
    </p:embeddedFont>
    <p:embeddedFont>
      <p:font typeface="方正大标宋_GBK" panose="03000509000000000000" pitchFamily="65" charset="-122"/>
      <p:regular r:id="rId28"/>
    </p:embeddedFont>
    <p:embeddedFont>
      <p:font typeface="方正大标宋简体" panose="02010600030101010101" charset="-122"/>
      <p:regular r:id="rId29"/>
    </p:embeddedFont>
    <p:embeddedFont>
      <p:font typeface="方正黑体_GBK" panose="03000509000000000000" pitchFamily="65" charset="-122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font" Target="fonts/font22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古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诗词诵读练习 （五）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《浣溪沙》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《清平乐》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一、下面加点字的读音和加点字词的解释不正确的一项是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苏轼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shì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浣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溪沙 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词牌名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因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风飞过蔷薇 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借着风势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蕲水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qí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百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啭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zhuàn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萧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萧暮雨子规啼 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形容雨声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啼叫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dí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休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将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jiānɡ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白发唱黄鸡 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休</a:t>
            </a:r>
            <a:r>
              <a:rPr lang="en-US" altLang="zh-CN" sz="32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休息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1016" y="247057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408271" y="342104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210031" y="342900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606849" y="342900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006342" y="342900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657166" y="342104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076364" y="341828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65491" y="414871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544013" y="413146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582567" y="413146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991148" y="413146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97711" y="486775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115141" y="488568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519194" y="490293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088140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二、根据要求选择。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下列诗句朗读停顿正确的一项是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山下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兰芽短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浸溪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萧萧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暮雨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子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规啼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谁道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人生无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再少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D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休将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白发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唱黄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鸡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42458" y="186136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999288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下列诗句运用的修辞手法与其他三项不相同的一项是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春无踪迹谁知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除非问取黄鹂。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谁道人生无再少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门前流水尚能西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欲问行人去那边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眉眼盈盈处。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问渠那得清如许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为有源头活水来。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31472" y="178413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93576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6" y="861095"/>
            <a:ext cx="1119708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三、把下列古诗词补充完整。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山下兰芽短浸溪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谁道人生无再少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sz="3200" u="sng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u="sng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sz="3200" u="sng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u="sng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若有人知春去处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除非问取黄鹂。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4567376" y="2066937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松间沙路净无泥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39572" y="3136612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门前流水尚能西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10288" y="3124582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休将白发唱黄鸡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44756" y="4068266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唤取归来同住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92694" y="5034424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春无踪迹谁知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2475" y="861094"/>
            <a:ext cx="11179834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四、品读词句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感受环境的幽雅。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山下兰芽短浸溪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松间沙路净无泥。萧萧暮雨子规啼。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请你分别用三个四字词语概括这首词上阕中呈现的三幅图。</a:t>
            </a:r>
          </a:p>
          <a:p>
            <a:pPr>
              <a:lnSpc>
                <a:spcPct val="200000"/>
              </a:lnSpc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　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　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1042712" y="427716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兰芽浸溪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07014" y="427716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松间沙路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61098" y="4277163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暮雨子规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102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384</Words>
  <Application>Microsoft Office PowerPoint</Application>
  <PresentationFormat>宽屏</PresentationFormat>
  <Paragraphs>66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8" baseType="lpstr">
      <vt:lpstr>方正楷体_GBK</vt:lpstr>
      <vt:lpstr>NEU-HZ</vt:lpstr>
      <vt:lpstr>Calibri</vt:lpstr>
      <vt:lpstr>NEU-XT</vt:lpstr>
      <vt:lpstr>汉仪雅酷黑 95W</vt:lpstr>
      <vt:lpstr>华文宋体</vt:lpstr>
      <vt:lpstr>方正仿宋_GBK</vt:lpstr>
      <vt:lpstr>宋体</vt:lpstr>
      <vt:lpstr>NEU-BZ</vt:lpstr>
      <vt:lpstr>Arial</vt:lpstr>
      <vt:lpstr>方正宋黑_GBK</vt:lpstr>
      <vt:lpstr>方正小标宋_GBK</vt:lpstr>
      <vt:lpstr>Wingdings</vt:lpstr>
      <vt:lpstr>方正隶变_GBK</vt:lpstr>
      <vt:lpstr>Times New Roman</vt:lpstr>
      <vt:lpstr>方正书宋_GBK</vt:lpstr>
      <vt:lpstr>微软雅黑</vt:lpstr>
      <vt:lpstr>方正大标宋_GBK</vt:lpstr>
      <vt:lpstr>方正大标宋简体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244</cp:revision>
  <dcterms:created xsi:type="dcterms:W3CDTF">2019-06-19T02:08:00Z</dcterms:created>
  <dcterms:modified xsi:type="dcterms:W3CDTF">2026-03-18T06:34:39Z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